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263" r:id="rId3"/>
    <p:sldId id="256" r:id="rId4"/>
    <p:sldId id="258" r:id="rId5"/>
    <p:sldId id="260" r:id="rId6"/>
    <p:sldId id="264" r:id="rId7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43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076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2709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134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679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233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5343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3378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8419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8356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246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19073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152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4504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768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619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238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34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2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782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63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09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925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2138BB0-0F78-4C96-A901-E65FDF68AA80}" type="datetimeFigureOut">
              <a:rPr lang="pl-PL" smtClean="0"/>
              <a:t>02.01.2020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3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1EDA8-CE9B-4897-B577-CFD79D06F3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XXX Sesja Rady Osiedla </a:t>
            </a:r>
            <a:br>
              <a:rPr lang="pl-PL" sz="3600" dirty="0"/>
            </a:br>
            <a:r>
              <a:rPr lang="pl-PL" sz="3600" dirty="0"/>
              <a:t>Grabiszyn-Grabiszynek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0A1E7D1-BB0A-4AF4-8821-C13C15748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372" y="108156"/>
            <a:ext cx="4120910" cy="208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032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1EDA8-CE9B-4897-B577-CFD79D06F3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2400" b="1" cap="all" spc="200" dirty="0">
                <a:solidFill>
                  <a:schemeClr val="tx2"/>
                </a:solidFill>
                <a:ea typeface="+mn-ea"/>
                <a:cs typeface="+mn-cs"/>
              </a:rPr>
              <a:t>Zarząd osiedla – SPRAWOZDANIE Z działań 4-6 2019</a:t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80B2B7E-FD72-4964-9226-2658D49C60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2000" dirty="0"/>
              <a:t>                                            Przewodnicząca Zarządu</a:t>
            </a:r>
          </a:p>
          <a:p>
            <a:r>
              <a:rPr lang="pl-PL" dirty="0"/>
              <a:t>                                               </a:t>
            </a:r>
            <a:r>
              <a:rPr lang="pl-PL" sz="2000" dirty="0"/>
              <a:t>Anna Daleszyńska</a:t>
            </a: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0A1E7D1-BB0A-4AF4-8821-C13C15748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372" y="108156"/>
            <a:ext cx="4120910" cy="208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359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wykorzystanie planu finansowego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r>
              <a:rPr lang="pl-PL" dirty="0"/>
              <a:t>1. Wykonanie planu finansowego – II kwartał 2019 (wydatki: media, KS, festyn, Centrum Aktywności Dzieci i Młodzieży) zgodnie z planem fin. rozesłanym mailem radnym w dniu 03.06.2019 do zapoznania się. </a:t>
            </a:r>
          </a:p>
          <a:p>
            <a:r>
              <a:rPr lang="pl-PL" dirty="0"/>
              <a:t>2. Aktualizacja planu wydatków budżetowych na rok 2019 – uchwała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1702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sprawozdanie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3"/>
            <a:ext cx="7998824" cy="4424437"/>
          </a:xfrm>
        </p:spPr>
        <p:txBody>
          <a:bodyPr>
            <a:normAutofit fontScale="77500" lnSpcReduction="20000"/>
          </a:bodyPr>
          <a:lstStyle/>
          <a:p>
            <a:r>
              <a:rPr lang="pl-PL" sz="2200" dirty="0"/>
              <a:t>Prace administracyjno-organizacyjne: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200" dirty="0"/>
              <a:t>Utylizacja zużytych sprzętów (drukarka HP) – uchwała zarządu 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200" dirty="0"/>
              <a:t>W przygotowaniu wniosek o umowę – stroje dla Chóru DK Bakara  (4 500 tys. zł) MKZ,ADA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200" dirty="0"/>
              <a:t>Sprawozdanie pracy Centrum Aktywności Dzieci i Młodzieży (zajęcia </a:t>
            </a:r>
            <a:r>
              <a:rPr lang="pl-PL" sz="2200" dirty="0" err="1"/>
              <a:t>pon-sob</a:t>
            </a:r>
            <a:r>
              <a:rPr lang="pl-PL" sz="2200" dirty="0"/>
              <a:t>), Dzień Matki – wspólne zajęcia mam i dzieci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200" dirty="0"/>
              <a:t>Organizacja wycieczki do </a:t>
            </a:r>
            <a:r>
              <a:rPr lang="pl-PL" sz="2200" dirty="0" err="1"/>
              <a:t>Spreewaldu</a:t>
            </a:r>
            <a:r>
              <a:rPr lang="pl-PL" sz="2200" dirty="0"/>
              <a:t> dla seniorów – MKŻ, BZA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200" dirty="0"/>
              <a:t>Bieżące prowadzenie 3 tablic zewnętrznych – KBA, wsparcie MKŻ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200" dirty="0"/>
              <a:t>Rozliczanie faktur na bieżąco – MKŻ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200" dirty="0"/>
              <a:t>Sesje zarządu – 1/miesiąc, 25.06 g.19 grafik na stronie www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200" dirty="0"/>
              <a:t>30.06 g.13:30 </a:t>
            </a:r>
            <a:r>
              <a:rPr lang="pl-PL" sz="2200" dirty="0" err="1"/>
              <a:t>Bajkobus</a:t>
            </a:r>
            <a:r>
              <a:rPr lang="pl-PL" sz="2200" dirty="0"/>
              <a:t> Teatru Lalek, górka Skarbowców (ADA, MKZ, JPL, KBA)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200" dirty="0"/>
              <a:t>Rozpatrzenie wniosku o dofinansowanie – SP 109 – pomoce edukacyjne – 1000 zł.</a:t>
            </a:r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0" indent="0">
              <a:buNone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514350" indent="-514350">
              <a:buFont typeface="+mj-lt"/>
              <a:buAutoNum type="arabicPeriod"/>
            </a:pPr>
            <a:endParaRPr lang="pl-PL" sz="2600" dirty="0"/>
          </a:p>
          <a:p>
            <a:pPr marL="514350" indent="-514350">
              <a:buFont typeface="+mj-lt"/>
              <a:buAutoNum type="arabicPeriod"/>
            </a:pPr>
            <a:endParaRPr lang="pl-PL" sz="26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2322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informacja Al. Hallera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900" dirty="0"/>
              <a:t>Na wniosek zarządu osiedla UM zlecił opracowanie "Analizy możliwych do zastosowania środków ochrony przed hałasem drogowym i tramwajowym zabudowy mieszkaniowej zlokalizowanej po obu stronach al. gen. Józefa Hallera, na odcinku od wiaduktu kolejowego do ul. Eugeniusza Romera (płd. strona drogi) i ul. Inżynierskiej (płn. strona drogi)”.</a:t>
            </a:r>
          </a:p>
          <a:p>
            <a:r>
              <a:rPr lang="pl-PL" sz="1900" dirty="0"/>
              <a:t>Harmonogram prac: </a:t>
            </a:r>
          </a:p>
          <a:p>
            <a:br>
              <a:rPr lang="pl-PL" sz="1900" dirty="0"/>
            </a:br>
            <a:r>
              <a:rPr lang="pl-PL" sz="1900" dirty="0"/>
              <a:t>1.        Wykonanie pomiarów hałasu: do 20 kwietnia 2019 r. </a:t>
            </a:r>
          </a:p>
          <a:p>
            <a:r>
              <a:rPr lang="pl-PL" sz="1900" dirty="0"/>
              <a:t>2.        Opracowanie wstępnej wersji dokumentu: do 14 czerwca 2019 r. </a:t>
            </a:r>
          </a:p>
          <a:p>
            <a:r>
              <a:rPr lang="pl-PL" sz="1900" dirty="0"/>
              <a:t>3.        Prezentacja dokumentu: do 1 lipca 2019 r. </a:t>
            </a:r>
          </a:p>
          <a:p>
            <a:r>
              <a:rPr lang="pl-PL" sz="1900" dirty="0"/>
              <a:t>4.        Przekazanie końcowej wersji dokumentu: do 15 lipca 2019 r.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8796143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cja">
  <a:themeElements>
    <a:clrScheme name="Żółty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Integralny</Template>
  <TotalTime>5499</TotalTime>
  <Words>273</Words>
  <Application>Microsoft Office PowerPoint</Application>
  <PresentationFormat>Pokaz na ekranie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Wingdings 2</vt:lpstr>
      <vt:lpstr>HDOfficeLightV0</vt:lpstr>
      <vt:lpstr>Retrospekcja</vt:lpstr>
      <vt:lpstr>XXX Sesja Rady Osiedla  Grabiszyn-Grabiszynek</vt:lpstr>
      <vt:lpstr>Zarząd osiedla – SPRAWOZDANIE Z działań 4-6 2019 </vt:lpstr>
      <vt:lpstr>Zarząd osiedla – wykorzystanie planu finansowego </vt:lpstr>
      <vt:lpstr>Zarząd osiedla – sprawozdanie  </vt:lpstr>
      <vt:lpstr>Zarząd osiedla – informacja Al. Hallera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Daleszyńska</dc:creator>
  <cp:lastModifiedBy>Anna Daleszyńska</cp:lastModifiedBy>
  <cp:revision>48</cp:revision>
  <cp:lastPrinted>2018-04-03T13:35:09Z</cp:lastPrinted>
  <dcterms:created xsi:type="dcterms:W3CDTF">2018-04-02T20:37:39Z</dcterms:created>
  <dcterms:modified xsi:type="dcterms:W3CDTF">2020-01-02T07:52:22Z</dcterms:modified>
</cp:coreProperties>
</file>