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7" r:id="rId4"/>
    <p:sldId id="270" r:id="rId5"/>
    <p:sldId id="269" r:id="rId6"/>
    <p:sldId id="271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Informacje Zarząd </a:t>
            </a:r>
            <a:r>
              <a:rPr lang="pl-PL" sz="2400" b="1" cap="all" spc="200">
                <a:solidFill>
                  <a:schemeClr val="tx2"/>
                </a:solidFill>
                <a:ea typeface="+mn-ea"/>
                <a:cs typeface="+mn-cs"/>
              </a:rPr>
              <a:t>osiedla  07- 09.2020</a:t>
            </a:r>
            <a:br>
              <a:rPr lang="pl-PL" sz="3600" dirty="0"/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Sesja Rady Osiedla Grabiszyn-Grabiszynek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3305908"/>
            <a:ext cx="7944729" cy="2563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72562" y="1179759"/>
            <a:ext cx="829114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r>
              <a:rPr lang="pl-PL" sz="1600" b="1" dirty="0"/>
              <a:t>1. Fundusz Osiedlowy – nasze osiedle jest jednym z 20 które otrzymało weryfikację pozytywną. </a:t>
            </a:r>
            <a:r>
              <a:rPr lang="pl-PL" sz="1600" dirty="0"/>
              <a:t>Realizacja I etapu ul. opracowanie dokumentacji na całość ulicy Odkrywców. Realizacja - ul. Odkrywców do skrzyżowania z ulica Pionierską, do kwoty alokacji przypadającej na osiedle. Koordynacja tematu: Anna Daleszyńska</a:t>
            </a:r>
          </a:p>
          <a:p>
            <a:endParaRPr lang="pl-PL" sz="1600" b="1" dirty="0"/>
          </a:p>
          <a:p>
            <a:r>
              <a:rPr lang="pl-PL" sz="1600" b="1" dirty="0"/>
              <a:t>2. Wznowiliśmy zajęcia w ramach Centrum Aktywności Dzieci i Młodzieży </a:t>
            </a:r>
            <a:r>
              <a:rPr lang="pl-PL" sz="1600" dirty="0"/>
              <a:t>(Anna Daleszyńska, M. Kostrzewa- Żołnierz)</a:t>
            </a:r>
          </a:p>
          <a:p>
            <a:r>
              <a:rPr lang="pl-PL" sz="1600" dirty="0"/>
              <a:t>Wakacyjne warsztaty dla dzieci (zgodnie z wytycznymi </a:t>
            </a:r>
            <a:r>
              <a:rPr lang="pl-PL" sz="1600" dirty="0" err="1"/>
              <a:t>covid</a:t>
            </a:r>
            <a:r>
              <a:rPr lang="pl-PL" sz="1600" dirty="0"/>
              <a:t> z WCRS)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Rolki – 4 x tygodniowo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Warsztaty parkowe w plenerze – 3 x tygodniowo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Ceramika 2 x tygodniowo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/>
              <a:t>Cykliczne warsztaty ruszają od września: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Ceramika – 2 x tygodniowo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Rolki – 1 x tygodniowo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Warsztaty parkowe – 1 x tygodniowo Poszukiwacze przygód parku Grabiszyńskiego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Warsztaty z native speakerem 1 tygodniowo 2 grupy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600" dirty="0"/>
              <a:t>Joga dla dorosłych – 1 x tygodniowo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25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działania społeczne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>
                <a:solidFill>
                  <a:schemeClr val="tx1"/>
                </a:solidFill>
              </a:rPr>
              <a:t>3. Planowane działania: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 we wrześniu w każdy piątek spotkania w ramach projektu </a:t>
            </a:r>
            <a:r>
              <a:rPr lang="pl-PL" sz="1600" dirty="0" err="1">
                <a:solidFill>
                  <a:schemeClr val="tx1"/>
                </a:solidFill>
              </a:rPr>
              <a:t>Mikrograntów</a:t>
            </a:r>
            <a:r>
              <a:rPr lang="pl-PL" sz="1600" dirty="0">
                <a:solidFill>
                  <a:schemeClr val="tx1"/>
                </a:solidFill>
              </a:rPr>
              <a:t> w siedzibie RO, obowiązują zapisy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 Dziecinada Festiwal Dziecięcych Teatrów Plenerowych - 4.10, organizacja wspólnie z </a:t>
            </a:r>
            <a:r>
              <a:rPr lang="pl-PL" sz="1600" dirty="0" err="1">
                <a:solidFill>
                  <a:schemeClr val="tx1"/>
                </a:solidFill>
              </a:rPr>
              <a:t>Impartem</a:t>
            </a:r>
            <a:r>
              <a:rPr lang="pl-PL" sz="1600" dirty="0">
                <a:solidFill>
                  <a:schemeClr val="tx1"/>
                </a:solidFill>
              </a:rPr>
              <a:t> i Strefą Kultury Wrocław (jeśli sytuacja epidemiologiczna pozwoli)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 2 wycieczki – dzieci i dorosłych (jeśli sytuacja </a:t>
            </a:r>
            <a:r>
              <a:rPr lang="pl-PL" sz="1600" dirty="0" err="1">
                <a:solidFill>
                  <a:schemeClr val="tx1"/>
                </a:solidFill>
              </a:rPr>
              <a:t>covidowa</a:t>
            </a:r>
            <a:r>
              <a:rPr lang="pl-PL" sz="1600" dirty="0">
                <a:solidFill>
                  <a:schemeClr val="tx1"/>
                </a:solidFill>
              </a:rPr>
              <a:t> pozwoli)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 Mikołaj  oraz  Wigilia w plenerze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 Nie organizujemy tradycyjnego Pikniku Grabiszyńskiego ( ze względu na zagrożenie epidemiologiczne)</a:t>
            </a:r>
          </a:p>
          <a:p>
            <a:pPr>
              <a:buFontTx/>
              <a:buChar char="-"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26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2600" b="1" dirty="0">
                <a:solidFill>
                  <a:schemeClr val="tx1"/>
                </a:solidFill>
              </a:rPr>
              <a:t>4. zadania administracyjne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sz="2600" dirty="0"/>
              <a:t>opracowane i złożone do WCRSu -   7 wniosków o umowy z prowadzącymi zajęcia (</a:t>
            </a:r>
            <a:r>
              <a:rPr lang="pl-PL" sz="2600" dirty="0" err="1"/>
              <a:t>A.Daleszyńska</a:t>
            </a:r>
            <a:r>
              <a:rPr lang="pl-PL" sz="2600" dirty="0"/>
              <a:t>, M. Kostrzewa- Żołnierz)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przeprowadzenie zapisów na zajęcia (</a:t>
            </a:r>
            <a:r>
              <a:rPr lang="pl-PL" sz="2600" dirty="0" err="1"/>
              <a:t>A.Daleszyńska</a:t>
            </a:r>
            <a:r>
              <a:rPr lang="pl-PL" sz="2600" dirty="0"/>
              <a:t>, </a:t>
            </a:r>
            <a:r>
              <a:rPr lang="pl-PL" sz="2600" dirty="0" err="1"/>
              <a:t>P.Czerwiński</a:t>
            </a:r>
            <a:r>
              <a:rPr lang="pl-PL" sz="2600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przygotowywane są na bieżąco informacje na </a:t>
            </a:r>
            <a:r>
              <a:rPr lang="pl-PL" sz="2600" dirty="0" err="1"/>
              <a:t>fb</a:t>
            </a:r>
            <a:r>
              <a:rPr lang="pl-PL" sz="2600" dirty="0"/>
              <a:t> i www (</a:t>
            </a:r>
            <a:r>
              <a:rPr lang="pl-PL" sz="2600" dirty="0" err="1"/>
              <a:t>K.Bańcerowska</a:t>
            </a:r>
            <a:r>
              <a:rPr lang="pl-PL" sz="2600" dirty="0"/>
              <a:t>, </a:t>
            </a:r>
            <a:r>
              <a:rPr lang="pl-PL" sz="2600" dirty="0" err="1"/>
              <a:t>A.Daleszyńska</a:t>
            </a:r>
            <a:r>
              <a:rPr lang="pl-PL" sz="2600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napisanie i złożenie wniosku Fundusz Osiedlowy aktualizacja (</a:t>
            </a:r>
            <a:r>
              <a:rPr lang="pl-PL" sz="2600" dirty="0" err="1"/>
              <a:t>A.Daleszyńska</a:t>
            </a:r>
            <a:r>
              <a:rPr lang="pl-PL" sz="2600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2 posiedzenia zarządu (zarząd)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b="1" dirty="0"/>
              <a:t>Dziękuję serdecznie całemu zarządowi </a:t>
            </a:r>
            <a:r>
              <a:rPr lang="pl-PL" sz="2600" dirty="0"/>
              <a:t>za pracę podczas wakacji – M. Żołnierz za przygotowywanie wniosków, </a:t>
            </a:r>
            <a:r>
              <a:rPr lang="pl-PL" sz="2600" dirty="0" err="1"/>
              <a:t>K.Bańcerowskiej</a:t>
            </a:r>
            <a:r>
              <a:rPr lang="pl-PL" sz="2600" dirty="0"/>
              <a:t> za przygotowywanie regularnie postów na </a:t>
            </a:r>
            <a:r>
              <a:rPr lang="pl-PL" sz="2600" dirty="0" err="1"/>
              <a:t>fb</a:t>
            </a:r>
            <a:r>
              <a:rPr lang="pl-PL" sz="2600" dirty="0"/>
              <a:t>, </a:t>
            </a:r>
            <a:r>
              <a:rPr lang="pl-PL" sz="2600" dirty="0" err="1"/>
              <a:t>N.Pławnickiej</a:t>
            </a:r>
            <a:r>
              <a:rPr lang="pl-PL" sz="2600" dirty="0"/>
              <a:t> za pomoc logistyczną przy działaniach. Piotrowi za pomoc przy zapisach.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23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Sprawozdanie finansowe</a:t>
            </a:r>
            <a:r>
              <a:rPr lang="pl-PL" dirty="0"/>
              <a:t>  zostało przesłane radnym w dniu 31.08.2020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Projekt uchwały budżetowej </a:t>
            </a:r>
            <a:r>
              <a:rPr lang="pl-PL" dirty="0"/>
              <a:t>aktualizacyjnej (wersja po zmianach naniesionych na sesji)</a:t>
            </a:r>
          </a:p>
          <a:p>
            <a:pPr lvl="0"/>
            <a:r>
              <a:rPr lang="pl-PL" dirty="0"/>
              <a:t> 4210-999-02 ( festyny i  pikniki) kwotę 300,00 zł do 4210-999-03 (imprezy okolicznościowe) </a:t>
            </a:r>
          </a:p>
          <a:p>
            <a:pPr lvl="0"/>
            <a:r>
              <a:rPr lang="pl-PL" dirty="0"/>
              <a:t>4220-999-02 ( festyny i  pikniki) kwotę 300,00 zł do 4210-999-03 (imprezy okolicznościowe)</a:t>
            </a:r>
          </a:p>
          <a:p>
            <a:pPr lvl="0"/>
            <a:r>
              <a:rPr lang="pl-PL" dirty="0"/>
              <a:t>4300-999-02 ( festyny i  pikniki) kwotę 2 500,00 zł do 4300-999-07 (promocja osiedla)</a:t>
            </a:r>
          </a:p>
          <a:p>
            <a:pPr lvl="0"/>
            <a:r>
              <a:rPr lang="pl-PL" dirty="0"/>
              <a:t>4220-999-08 (świetlica osiedlowa) kwotę 350,00 zł do 4210-999-08(świetlica osiedlowa)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968146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28754</TotalTime>
  <Words>453</Words>
  <Application>Microsoft Office PowerPoint</Application>
  <PresentationFormat>Pokaz na ekranie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Wingdings</vt:lpstr>
      <vt:lpstr>Wingdings 2</vt:lpstr>
      <vt:lpstr>HDOfficeLightV0</vt:lpstr>
      <vt:lpstr>Retrospekcja</vt:lpstr>
      <vt:lpstr>Informacje Zarząd osiedla  07- 09.2020 Sesja Rady Osiedla Grabiszyn-Grabiszynek</vt:lpstr>
      <vt:lpstr>Zarząd osiedla – informacje </vt:lpstr>
      <vt:lpstr>Zarząd osiedla – działania społeczne  </vt:lpstr>
      <vt:lpstr>Zarząd osiedla</vt:lpstr>
      <vt:lpstr>Zarząd osiedla – projekty uchwał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97</cp:revision>
  <cp:lastPrinted>2018-04-03T13:35:09Z</cp:lastPrinted>
  <dcterms:created xsi:type="dcterms:W3CDTF">2018-04-02T20:37:39Z</dcterms:created>
  <dcterms:modified xsi:type="dcterms:W3CDTF">2020-10-21T23:24:57Z</dcterms:modified>
</cp:coreProperties>
</file>