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sldIdLst>
    <p:sldId id="256" r:id="rId3"/>
    <p:sldId id="265" r:id="rId4"/>
    <p:sldId id="267" r:id="rId5"/>
    <p:sldId id="266" r:id="rId6"/>
    <p:sldId id="268" r:id="rId7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3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90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38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4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2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782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63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09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076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270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13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679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233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34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3378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41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8356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2468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52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4504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68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25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3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pioalfa@gmail.com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Informacje Zarząd osiedla – 03.2020</a:t>
            </a:r>
            <a:b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Sesja Rady Osiedla Grabiszyn-Grabiszynek</a:t>
            </a:r>
            <a:br>
              <a:rPr lang="pl-PL" sz="3600" dirty="0"/>
            </a:br>
            <a:endParaRPr lang="pl-PL" sz="36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80B2B7E-FD72-4964-9226-2658D49C6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z="2000" dirty="0"/>
              <a:t>                                            Przewodnicząca Zarządu</a:t>
            </a:r>
          </a:p>
          <a:p>
            <a:r>
              <a:rPr lang="pl-PL" dirty="0"/>
              <a:t>                                               </a:t>
            </a:r>
            <a:r>
              <a:rPr lang="pl-PL" sz="2000" dirty="0"/>
              <a:t>Anna Daleszyńska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59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projekty uchwał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149469" y="2136339"/>
            <a:ext cx="830873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b="1" dirty="0"/>
              <a:t>Projekt uchwały w sprawie wystąpienia o dodatkowe środki na realizację zadania społecznego Fundusz Czasu Wolnego (kontynuacja wydarzeń):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/>
              <a:t>Niedziela 4.10.2020 g.15-19 – Międzynarodowy Festiwal Teatrów Dziecięcych Dziecinada  - Park Grabiszyński, Górka Skarbowców (organizacja RO GG). Wydarzenie rodzinne, sąsiedzkie. W programie: występy teatrów, warsztaty – Seniorzy dzieciom, integracyjne warsztaty teatralne. Występy chórów osiedlowych.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Październik – Sąsiedzkie spotkania i skwerów ukwiecanie - wspólne nasadzenia na skwerach osiedla (projekt A. Daleszyńska)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/>
              <a:t>09.05.2020 Sobota g. 10:30 – 11:30 rodzinne warsztaty (ekologiczne, sportowe) wydarzenie przy Centrum Historii Zajezdnia (organizacja RO GG) – w ramach świętowania Dnia Unii Europejskiej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lvl="0"/>
            <a:endParaRPr lang="pl-PL" dirty="0"/>
          </a:p>
          <a:p>
            <a:endParaRPr lang="pl-PL" dirty="0"/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604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projekty uchwał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254977" y="1179758"/>
            <a:ext cx="830873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dirty="0"/>
          </a:p>
          <a:p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b="1" dirty="0"/>
              <a:t>Projekt uchwały w sprawie zaopiniowania projektów WBO:</a:t>
            </a:r>
          </a:p>
          <a:p>
            <a:endParaRPr lang="pl-PL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Rada Osiedla pozytywnie opiniuje projekt o numerze 361 i popiera potrzebę zazielenienia osiedla we wskazanym rejonie.</a:t>
            </a:r>
          </a:p>
          <a:p>
            <a:r>
              <a:rPr lang="pl-PL" dirty="0"/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Rada Osiedla negatywnie opiniuje projekty o numerach 196, 320 – projekty niezgodne z ustaleniami </a:t>
            </a:r>
            <a:r>
              <a:rPr lang="pl-PL" dirty="0" err="1"/>
              <a:t>masterplanu</a:t>
            </a:r>
            <a:r>
              <a:rPr lang="pl-PL" dirty="0"/>
              <a:t> dla parku Grabiszyńskiego. </a:t>
            </a:r>
          </a:p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Rada Osiedla negatywnie opiniuje projekt o numerze 280  – projekt w części dot. parku Grabiszyńskiego  niezgodny z ustaleniami </a:t>
            </a:r>
            <a:r>
              <a:rPr lang="pl-PL" dirty="0" err="1"/>
              <a:t>masterplanu</a:t>
            </a:r>
            <a:r>
              <a:rPr lang="pl-PL" dirty="0"/>
              <a:t> dla parku Grabiszyńskiego. </a:t>
            </a:r>
          </a:p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Rada Osiedla negatywnie opiniuje projekt o numerze 185 – pomysł ustawienia ławek na skwerze nie zyskał akceptacji mieszkańców okolicznych domów w poprzednich latach, ze względu na bliskie sąsiedztwo potencjalnych ławek i sklepu, w którym można kupić alkohol do g.23.</a:t>
            </a:r>
          </a:p>
          <a:p>
            <a:endParaRPr lang="pl-PL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31253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informacje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185" y="1943100"/>
            <a:ext cx="8120575" cy="392599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58029" y="1737361"/>
            <a:ext cx="830873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dirty="0"/>
              <a:t>Planowane zadania społeczne na rok 2020 (daty, koordynatorzy):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Aktywnie na Grabiszynku  – zajęcia sportowe, w trakcie realizacji, </a:t>
            </a:r>
            <a:r>
              <a:rPr lang="pl-PL" dirty="0" err="1"/>
              <a:t>A.Daleszyńska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Osiedlowy Klub Sportowy – Rolki, od marca, </a:t>
            </a:r>
            <a:r>
              <a:rPr lang="pl-PL" dirty="0" err="1"/>
              <a:t>A.Daleszyńska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Festyn </a:t>
            </a:r>
            <a:r>
              <a:rPr lang="pl-PL"/>
              <a:t>– maj, </a:t>
            </a:r>
            <a:r>
              <a:rPr lang="pl-PL" dirty="0" err="1"/>
              <a:t>K.Matolicz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Klub Seniora – w trakcie realizacji, </a:t>
            </a:r>
            <a:r>
              <a:rPr lang="pl-PL" dirty="0" err="1"/>
              <a:t>B.Zajączkowska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Sportowy Grabiszynek/ Piknik </a:t>
            </a:r>
            <a:r>
              <a:rPr lang="pl-PL" dirty="0" err="1"/>
              <a:t>Grabiszyńki</a:t>
            </a:r>
            <a:r>
              <a:rPr lang="pl-PL" dirty="0"/>
              <a:t> – 6.09.20, </a:t>
            </a:r>
            <a:r>
              <a:rPr lang="pl-PL" dirty="0" err="1"/>
              <a:t>J.Pławnicka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Chór - warsztaty dla osiedlowych chórów, </a:t>
            </a:r>
            <a:r>
              <a:rPr lang="pl-PL" dirty="0" err="1"/>
              <a:t>A.Daleszyńska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Mikołajki – 4.12, </a:t>
            </a:r>
            <a:r>
              <a:rPr lang="pl-PL" dirty="0" err="1"/>
              <a:t>J.Pławnicka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Wigilia – 20.12, </a:t>
            </a:r>
            <a:r>
              <a:rPr lang="pl-PL" dirty="0" err="1"/>
              <a:t>K.Bańcerowska</a:t>
            </a:r>
            <a:endParaRPr lang="pl-PL" dirty="0"/>
          </a:p>
          <a:p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Centrum Aktywności Dzieci i Młodzieży – ruszyły zajęcia 4 x tyg., grafik na tablicach, stronie www, zostały napisane wnioski z prowadzącymi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Remont podwórka Fiołkowa(..) – uzyskane zostały prawomocne pozwolenia, będzie rozpisany przetarg na drogę, odwodnienie - w ramach przyznanej kwoty 1 mln. zł. Całkowity koszt remontu podwórka szacuje się na 3 mln. zł.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8743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222FC4-B02E-489C-9352-B6888A9AD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Koordynator ds. komunikacji – zasady współpracy z radnymi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D4A44E-5025-4171-BCEF-3311DC597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40766"/>
          </a:xfrm>
        </p:spPr>
        <p:txBody>
          <a:bodyPr>
            <a:normAutofit fontScale="85000" lnSpcReduction="10000"/>
          </a:bodyPr>
          <a:lstStyle/>
          <a:p>
            <a:r>
              <a:rPr lang="pl-PL" dirty="0"/>
              <a:t>Do wyłącznych zadań koordynatora należy zamieszczanie informacji na stronie www i FB.</a:t>
            </a:r>
          </a:p>
          <a:p>
            <a:r>
              <a:rPr lang="pl-PL" b="1" dirty="0"/>
              <a:t>Koordynator – Piotr Czerwiński, </a:t>
            </a:r>
            <a:r>
              <a:rPr lang="pl-PL" u="sng" dirty="0">
                <a:hlinkClick r:id="rId2"/>
              </a:rPr>
              <a:t>pioalfa@gmail.com</a:t>
            </a:r>
            <a:r>
              <a:rPr lang="pl-PL" b="1" dirty="0"/>
              <a:t> </a:t>
            </a:r>
            <a:endParaRPr lang="pl-PL" dirty="0"/>
          </a:p>
          <a:p>
            <a:pPr marL="457200" lvl="0" indent="-457200">
              <a:buFont typeface="+mj-lt"/>
              <a:buAutoNum type="arabicPeriod"/>
            </a:pPr>
            <a:r>
              <a:rPr lang="pl-PL" dirty="0"/>
              <a:t>Informacje dotyczące działalności rady, sprawozdań fin., wydarzeń związanych z osiedlem i informacji z jednostek urzędu miasta – na bieżąco, odpowiednio na wniosek przew. RO, przew. ZO, sekretarza, przew. Komisji</a:t>
            </a:r>
          </a:p>
          <a:p>
            <a:pPr marL="457200" lvl="0" indent="-457200">
              <a:buFont typeface="+mj-lt"/>
              <a:buAutoNum type="arabicPeriod"/>
            </a:pPr>
            <a:r>
              <a:rPr lang="pl-PL" dirty="0"/>
              <a:t>Informacje o dyżurach – grafiki sesji rady, zarządu, komisji, dyżury radnych, strażnika osiedlowego, policji – odpowiednio na wniosek przew. RO, przew. ZO, przewodniczących komisji /zgodnie ze statutem osiedla/</a:t>
            </a:r>
          </a:p>
          <a:p>
            <a:pPr marL="457200" lvl="0" indent="-457200">
              <a:buFont typeface="+mj-lt"/>
              <a:buAutoNum type="arabicPeriod"/>
            </a:pPr>
            <a:r>
              <a:rPr lang="pl-PL" dirty="0"/>
              <a:t>Relacje z działań – po otrzymaniu materiału od przewodniczących komisji, RO, ZO, koordynatorów zadań.</a:t>
            </a:r>
          </a:p>
          <a:p>
            <a:pPr marL="457200" lvl="0" indent="-457200">
              <a:buFont typeface="+mj-lt"/>
              <a:buAutoNum type="arabicPeriod"/>
            </a:pPr>
            <a:r>
              <a:rPr lang="pl-PL" b="1" dirty="0"/>
              <a:t>Każdy materiał wysyłany z RO do koordynatora ma zawierać: krótki gotowy tekst, zdjęcia, link jeśli jest źródło</a:t>
            </a:r>
            <a:endParaRPr lang="pl-PL" dirty="0"/>
          </a:p>
          <a:p>
            <a:pPr marL="457200" lvl="0" indent="-457200">
              <a:buFont typeface="+mj-lt"/>
              <a:buAutoNum type="arabicPeriod"/>
            </a:pPr>
            <a:r>
              <a:rPr lang="pl-PL" dirty="0"/>
              <a:t>Odpowiedzi na zapytania mieszkańców – na bieżąco po zasięgnięciu opinii I wsparciu adekwatnych komisji lub przewodniczących.</a:t>
            </a:r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endParaRPr lang="pl-PL" dirty="0"/>
          </a:p>
          <a:p>
            <a:pPr marL="457200" indent="-457200">
              <a:buAutoNum type="arabicPeriod"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00698894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cja">
  <a:themeElements>
    <a:clrScheme name="Żółty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Integralny</Template>
  <TotalTime>26097</TotalTime>
  <Words>576</Words>
  <Application>Microsoft Office PowerPoint</Application>
  <PresentationFormat>Pokaz na ekranie (4:3)</PresentationFormat>
  <Paragraphs>53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Wingdings 2</vt:lpstr>
      <vt:lpstr>HDOfficeLightV0</vt:lpstr>
      <vt:lpstr>Retrospekcja</vt:lpstr>
      <vt:lpstr>Informacje Zarząd osiedla – 03.2020 Sesja Rady Osiedla Grabiszyn-Grabiszynek </vt:lpstr>
      <vt:lpstr>Zarząd osiedla – projekty uchwał  </vt:lpstr>
      <vt:lpstr>Zarząd osiedla – projekty uchwał  </vt:lpstr>
      <vt:lpstr>Zarząd osiedla – informacje </vt:lpstr>
      <vt:lpstr>Koordynator ds. komunikacji – zasady współpracy z radnymi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Daleszyńska</dc:creator>
  <cp:lastModifiedBy>Anna Daleszyńska</cp:lastModifiedBy>
  <cp:revision>70</cp:revision>
  <cp:lastPrinted>2018-04-03T13:35:09Z</cp:lastPrinted>
  <dcterms:created xsi:type="dcterms:W3CDTF">2018-04-02T20:37:39Z</dcterms:created>
  <dcterms:modified xsi:type="dcterms:W3CDTF">2020-10-21T23:25:57Z</dcterms:modified>
</cp:coreProperties>
</file>